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30E6-0FD6-407B-9651-A176B91DB086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36C-6195-4F4E-8FFF-6AD44D85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36C-6195-4F4E-8FFF-6AD44D85C8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36C-6195-4F4E-8FFF-6AD44D85C8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8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2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AB26-795B-40FA-8C92-D974410A6F7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640D-E64F-40E0-81F4-4EF4F86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</Words>
  <Application>Microsoft Office PowerPoint</Application>
  <PresentationFormat>On-screen Show (4:3)</PresentationFormat>
  <Paragraphs>2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Katz</dc:creator>
  <cp:lastModifiedBy>ctsadmin</cp:lastModifiedBy>
  <cp:revision>37</cp:revision>
  <dcterms:created xsi:type="dcterms:W3CDTF">2012-02-06T15:59:36Z</dcterms:created>
  <dcterms:modified xsi:type="dcterms:W3CDTF">2016-02-10T15:24:57Z</dcterms:modified>
</cp:coreProperties>
</file>